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170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9787-AB89-4DE2-B121-832259E5984A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22B6-34E5-48C7-A404-B69C74D5B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29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9787-AB89-4DE2-B121-832259E5984A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22B6-34E5-48C7-A404-B69C74D5B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81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9787-AB89-4DE2-B121-832259E5984A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22B6-34E5-48C7-A404-B69C74D5B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90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9787-AB89-4DE2-B121-832259E5984A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22B6-34E5-48C7-A404-B69C74D5B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12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9787-AB89-4DE2-B121-832259E5984A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22B6-34E5-48C7-A404-B69C74D5B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47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9787-AB89-4DE2-B121-832259E5984A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22B6-34E5-48C7-A404-B69C74D5B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47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9787-AB89-4DE2-B121-832259E5984A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22B6-34E5-48C7-A404-B69C74D5B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9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9787-AB89-4DE2-B121-832259E5984A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22B6-34E5-48C7-A404-B69C74D5B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32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9787-AB89-4DE2-B121-832259E5984A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22B6-34E5-48C7-A404-B69C74D5B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85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9787-AB89-4DE2-B121-832259E5984A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22B6-34E5-48C7-A404-B69C74D5B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77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9787-AB89-4DE2-B121-832259E5984A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22B6-34E5-48C7-A404-B69C74D5B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40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D9787-AB89-4DE2-B121-832259E5984A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A22B6-34E5-48C7-A404-B69C74D5B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04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220" y="3683920"/>
            <a:ext cx="3733560" cy="31740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b="42965"/>
          <a:stretch/>
        </p:blipFill>
        <p:spPr>
          <a:xfrm>
            <a:off x="0" y="-2159002"/>
            <a:ext cx="12192000" cy="51428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7800"/>
            <a:ext cx="4810125" cy="31602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415" y="3664294"/>
            <a:ext cx="4699584" cy="32133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" y="2584705"/>
            <a:ext cx="12191999" cy="1200329"/>
          </a:xfrm>
          <a:prstGeom prst="rect">
            <a:avLst/>
          </a:prstGeom>
          <a:gradFill flip="none" rotWithShape="1">
            <a:gsLst>
              <a:gs pos="29000">
                <a:schemeClr val="accent5">
                  <a:lumMod val="0"/>
                  <a:lumOff val="100000"/>
                </a:schemeClr>
              </a:gs>
              <a:gs pos="44000">
                <a:schemeClr val="accent5">
                  <a:lumMod val="0"/>
                  <a:lumOff val="100000"/>
                </a:schemeClr>
              </a:gs>
              <a:gs pos="92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Samedi 04 juin 2016 à partir de 19H30 Diner Concert </a:t>
            </a:r>
            <a:endParaRPr lang="fr-FR" sz="3600" b="1" dirty="0" smtClean="0"/>
          </a:p>
          <a:p>
            <a:pPr algn="ctr"/>
            <a:r>
              <a:rPr lang="fr-FR" sz="3600" b="1" dirty="0" smtClean="0"/>
              <a:t>au </a:t>
            </a:r>
            <a:r>
              <a:rPr lang="fr-FR" sz="3600" b="1" dirty="0" smtClean="0"/>
              <a:t>Petit Journal Montparnasse avec le </a:t>
            </a:r>
            <a:r>
              <a:rPr lang="fr-FR" sz="3600" b="1" dirty="0" smtClean="0"/>
              <a:t>Swing Jazz Band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566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Nestle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Carret,Didier,NOISIEL NF,Supply Chain</dc:creator>
  <cp:lastModifiedBy>Carret,Didier,NOISIEL NF,Supply Chain</cp:lastModifiedBy>
  <cp:revision>5</cp:revision>
  <dcterms:created xsi:type="dcterms:W3CDTF">2016-05-14T15:18:13Z</dcterms:created>
  <dcterms:modified xsi:type="dcterms:W3CDTF">2016-05-19T06:08:40Z</dcterms:modified>
</cp:coreProperties>
</file>